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69" r:id="rId16"/>
    <p:sldId id="270" r:id="rId17"/>
    <p:sldId id="271" r:id="rId18"/>
    <p:sldId id="272" r:id="rId19"/>
    <p:sldId id="273" r:id="rId20"/>
    <p:sldId id="274" r:id="rId21"/>
    <p:sldId id="278" r:id="rId22"/>
    <p:sldId id="279" r:id="rId23"/>
    <p:sldId id="275" r:id="rId24"/>
    <p:sldId id="277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81"/>
    <a:srgbClr val="662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185D06-FB95-424B-B92B-D863C8AC979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9A9557-25FC-4B4D-AE7A-9324B3EAE2D3}">
      <dgm:prSet phldrT="[Text]"/>
      <dgm:spPr>
        <a:solidFill>
          <a:srgbClr val="FF4081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/>
            <a:t>How to find stations?</a:t>
          </a:r>
        </a:p>
      </dgm:t>
    </dgm:pt>
    <dgm:pt modelId="{C7EA65A9-7393-4DF2-85FE-7AB820C4396B}" type="parTrans" cxnId="{3ABEE62B-F01F-4C9B-83A8-908733B49B6D}">
      <dgm:prSet/>
      <dgm:spPr/>
      <dgm:t>
        <a:bodyPr/>
        <a:lstStyle/>
        <a:p>
          <a:endParaRPr lang="en-US"/>
        </a:p>
      </dgm:t>
    </dgm:pt>
    <dgm:pt modelId="{ECAC16D3-6215-44FD-961B-85C61B6CC114}" type="sibTrans" cxnId="{3ABEE62B-F01F-4C9B-83A8-908733B49B6D}">
      <dgm:prSet/>
      <dgm:spPr>
        <a:solidFill>
          <a:srgbClr val="662482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D2974218-DC6D-4B50-B7D9-A43E918B538F}">
      <dgm:prSet phldrT="[Text]" phldr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dirty="0"/>
        </a:p>
      </dgm:t>
    </dgm:pt>
    <dgm:pt modelId="{094BBFCF-D03C-4041-814A-1916EC6099E4}" type="parTrans" cxnId="{CB030986-A3F8-4D41-9BEA-7BB7C4D7BF30}">
      <dgm:prSet/>
      <dgm:spPr/>
      <dgm:t>
        <a:bodyPr/>
        <a:lstStyle/>
        <a:p>
          <a:endParaRPr lang="en-US"/>
        </a:p>
      </dgm:t>
    </dgm:pt>
    <dgm:pt modelId="{5CF322B6-0000-4075-840B-5E026A4157D7}" type="sibTrans" cxnId="{CB030986-A3F8-4D41-9BEA-7BB7C4D7BF30}">
      <dgm:prSet/>
      <dgm:spPr/>
      <dgm:t>
        <a:bodyPr/>
        <a:lstStyle/>
        <a:p>
          <a:endParaRPr lang="en-US"/>
        </a:p>
      </dgm:t>
    </dgm:pt>
    <dgm:pt modelId="{ABF5F29A-0854-4098-AB36-368DCDEE6000}">
      <dgm:prSet phldrT="[Text]"/>
      <dgm:spPr>
        <a:solidFill>
          <a:srgbClr val="FF4081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/>
            <a:t>Stations are open or close!</a:t>
          </a:r>
        </a:p>
      </dgm:t>
    </dgm:pt>
    <dgm:pt modelId="{5DC5F22E-94C0-4C85-A103-85ACDC711387}" type="parTrans" cxnId="{3B2469DD-0CE0-414E-82A6-B1EA4FE61CF5}">
      <dgm:prSet/>
      <dgm:spPr/>
      <dgm:t>
        <a:bodyPr/>
        <a:lstStyle/>
        <a:p>
          <a:endParaRPr lang="en-US"/>
        </a:p>
      </dgm:t>
    </dgm:pt>
    <dgm:pt modelId="{80620C7B-E76C-4201-933A-82DAA05AA394}" type="sibTrans" cxnId="{3B2469DD-0CE0-414E-82A6-B1EA4FE61CF5}">
      <dgm:prSet/>
      <dgm:spPr>
        <a:solidFill>
          <a:srgbClr val="662482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88D9532F-236D-4296-A0E5-E1F95B39E469}">
      <dgm:prSet phldrT="[Text]" phldr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7D21A985-75B9-4FA9-B5A3-F7A4C85A0E46}" type="parTrans" cxnId="{493BC504-F309-4816-ABBF-8EE8888FEBAC}">
      <dgm:prSet/>
      <dgm:spPr/>
      <dgm:t>
        <a:bodyPr/>
        <a:lstStyle/>
        <a:p>
          <a:endParaRPr lang="en-US"/>
        </a:p>
      </dgm:t>
    </dgm:pt>
    <dgm:pt modelId="{7CC14666-4C54-4DB8-9216-16A8E9FE36F4}" type="sibTrans" cxnId="{493BC504-F309-4816-ABBF-8EE8888FEBAC}">
      <dgm:prSet/>
      <dgm:spPr/>
      <dgm:t>
        <a:bodyPr/>
        <a:lstStyle/>
        <a:p>
          <a:endParaRPr lang="en-US"/>
        </a:p>
      </dgm:t>
    </dgm:pt>
    <dgm:pt modelId="{0B0864D0-3FD7-4498-B98E-85B450542E27}">
      <dgm:prSet phldrT="[Text]"/>
      <dgm:spPr>
        <a:solidFill>
          <a:srgbClr val="FF4081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/>
            <a:t>How much fuel rate going on?</a:t>
          </a:r>
        </a:p>
      </dgm:t>
    </dgm:pt>
    <dgm:pt modelId="{29A0C20E-2CF3-47EB-83F7-13735F922F82}" type="parTrans" cxnId="{14731E2D-A32B-46A0-8810-BA8B4B5C1351}">
      <dgm:prSet/>
      <dgm:spPr/>
      <dgm:t>
        <a:bodyPr/>
        <a:lstStyle/>
        <a:p>
          <a:endParaRPr lang="en-US"/>
        </a:p>
      </dgm:t>
    </dgm:pt>
    <dgm:pt modelId="{1C22D90A-9C86-4A43-A521-65A9B4049775}" type="sibTrans" cxnId="{14731E2D-A32B-46A0-8810-BA8B4B5C1351}">
      <dgm:prSet/>
      <dgm:spPr>
        <a:solidFill>
          <a:srgbClr val="662482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13528B0F-A325-434B-9E06-4C4C9105AE5E}">
      <dgm:prSet phldrT="[Text]" phldr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B8B88FA9-FF63-474A-9A84-4E6408CEBABE}" type="parTrans" cxnId="{F151903F-970D-4B4A-9ABF-8FF3AE99E354}">
      <dgm:prSet/>
      <dgm:spPr/>
      <dgm:t>
        <a:bodyPr/>
        <a:lstStyle/>
        <a:p>
          <a:endParaRPr lang="en-US"/>
        </a:p>
      </dgm:t>
    </dgm:pt>
    <dgm:pt modelId="{81F143AA-4FAE-40AA-8AD1-0EC13B5DCFD3}" type="sibTrans" cxnId="{F151903F-970D-4B4A-9ABF-8FF3AE99E354}">
      <dgm:prSet/>
      <dgm:spPr/>
      <dgm:t>
        <a:bodyPr/>
        <a:lstStyle/>
        <a:p>
          <a:endParaRPr lang="en-US"/>
        </a:p>
      </dgm:t>
    </dgm:pt>
    <dgm:pt modelId="{4B6464EB-3CB7-4E37-BED0-B32643D3359D}">
      <dgm:prSet/>
      <dgm:spPr>
        <a:solidFill>
          <a:srgbClr val="FF4081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/>
            <a:t>Consume huge time during money exchange!</a:t>
          </a:r>
        </a:p>
      </dgm:t>
    </dgm:pt>
    <dgm:pt modelId="{16BA1E7F-238E-40E3-BF0C-EE2F962F9C48}" type="parTrans" cxnId="{34A3CEA7-0B10-4E04-9EDE-7811B0BA0594}">
      <dgm:prSet/>
      <dgm:spPr/>
      <dgm:t>
        <a:bodyPr/>
        <a:lstStyle/>
        <a:p>
          <a:endParaRPr lang="en-US"/>
        </a:p>
      </dgm:t>
    </dgm:pt>
    <dgm:pt modelId="{EDE3AAF7-744F-4A90-B3DF-FBD0F8FE1FA4}" type="sibTrans" cxnId="{34A3CEA7-0B10-4E04-9EDE-7811B0BA0594}">
      <dgm:prSet/>
      <dgm:spPr>
        <a:solidFill>
          <a:srgbClr val="662482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4A29B0BB-5C8E-4C2A-9450-D46076C287E6}" type="pres">
      <dgm:prSet presAssocID="{3C185D06-FB95-424B-B92B-D863C8AC9791}" presName="Name0" presStyleCnt="0">
        <dgm:presLayoutVars>
          <dgm:chMax/>
          <dgm:chPref/>
          <dgm:dir/>
          <dgm:animLvl val="lvl"/>
        </dgm:presLayoutVars>
      </dgm:prSet>
      <dgm:spPr/>
    </dgm:pt>
    <dgm:pt modelId="{B7B030D5-C59B-4740-8ED6-F34B839B7B27}" type="pres">
      <dgm:prSet presAssocID="{179A9557-25FC-4B4D-AE7A-9324B3EAE2D3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B87C6459-81DA-441C-9358-C8CF70EEB01D}" type="pres">
      <dgm:prSet presAssocID="{179A9557-25FC-4B4D-AE7A-9324B3EAE2D3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B9B860C9-B001-4C83-9C03-7349395424E1}" type="pres">
      <dgm:prSet presAssocID="{179A9557-25FC-4B4D-AE7A-9324B3EAE2D3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35377C1-A9A7-4CFC-84DD-1D8D08BC62FB}" type="pres">
      <dgm:prSet presAssocID="{179A9557-25FC-4B4D-AE7A-9324B3EAE2D3}" presName="BalanceSpacing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59CAD3DB-EE45-42C8-9440-EDCDE21BA935}" type="pres">
      <dgm:prSet presAssocID="{179A9557-25FC-4B4D-AE7A-9324B3EAE2D3}" presName="BalanceSpacing1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7DDD87A6-3D52-4F25-9BBD-06343D60253D}" type="pres">
      <dgm:prSet presAssocID="{ECAC16D3-6215-44FD-961B-85C61B6CC114}" presName="Accent1Text" presStyleLbl="node1" presStyleIdx="1" presStyleCnt="8"/>
      <dgm:spPr/>
    </dgm:pt>
    <dgm:pt modelId="{64A2B4E0-1851-4B17-8177-21AA58D2A0DA}" type="pres">
      <dgm:prSet presAssocID="{ECAC16D3-6215-44FD-961B-85C61B6CC114}" presName="spaceBetweenRectangle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4C8B06A2-C8D2-477F-9E75-8231E7312298}" type="pres">
      <dgm:prSet presAssocID="{ABF5F29A-0854-4098-AB36-368DCDEE6000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C3B8E009-05C1-4FF9-BD75-BEA6B7EB987A}" type="pres">
      <dgm:prSet presAssocID="{ABF5F29A-0854-4098-AB36-368DCDEE6000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17669ED0-2CBA-4FE9-91EC-AB5DD00EB3E3}" type="pres">
      <dgm:prSet presAssocID="{ABF5F29A-0854-4098-AB36-368DCDEE6000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BE062C8E-FA7A-4CB9-A43F-91202708E77D}" type="pres">
      <dgm:prSet presAssocID="{ABF5F29A-0854-4098-AB36-368DCDEE6000}" presName="BalanceSpacing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B40A27C5-DC1B-4811-989B-2038ED411A4C}" type="pres">
      <dgm:prSet presAssocID="{ABF5F29A-0854-4098-AB36-368DCDEE6000}" presName="BalanceSpacing1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4FFCA41-3EB6-431E-8789-FF7BC84351FC}" type="pres">
      <dgm:prSet presAssocID="{80620C7B-E76C-4201-933A-82DAA05AA394}" presName="Accent1Text" presStyleLbl="node1" presStyleIdx="3" presStyleCnt="8"/>
      <dgm:spPr/>
    </dgm:pt>
    <dgm:pt modelId="{B01DD99C-78D8-4B62-974F-3038164F89BA}" type="pres">
      <dgm:prSet presAssocID="{80620C7B-E76C-4201-933A-82DAA05AA394}" presName="spaceBetweenRectangle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0FF11A86-6D32-46B4-9FA6-19A9BB0B0BCD}" type="pres">
      <dgm:prSet presAssocID="{4B6464EB-3CB7-4E37-BED0-B32643D3359D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82DE9D4E-0FE7-4A1A-AB08-0BAB5924C61E}" type="pres">
      <dgm:prSet presAssocID="{4B6464EB-3CB7-4E37-BED0-B32643D3359D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DD9956B8-8F29-4338-BD92-FFB30EDE6968}" type="pres">
      <dgm:prSet presAssocID="{4B6464EB-3CB7-4E37-BED0-B32643D3359D}" presName="Childtext1" presStyleLbl="revTx" presStyleIdx="2" presStyleCnt="4">
        <dgm:presLayoutVars>
          <dgm:chMax val="0"/>
          <dgm:chPref val="0"/>
          <dgm:bulletEnabled val="1"/>
        </dgm:presLayoutVars>
      </dgm:prSet>
      <dgm:spPr>
        <a:scene3d>
          <a:camera prst="orthographicFront"/>
          <a:lightRig rig="threePt" dir="t"/>
        </a:scene3d>
        <a:sp3d>
          <a:bevelT/>
        </a:sp3d>
      </dgm:spPr>
    </dgm:pt>
    <dgm:pt modelId="{DE0FBD95-4227-4A93-90BD-DD465BD302A8}" type="pres">
      <dgm:prSet presAssocID="{4B6464EB-3CB7-4E37-BED0-B32643D3359D}" presName="BalanceSpacing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CE380C3-CF3E-44D6-A388-4CBF603CCEA5}" type="pres">
      <dgm:prSet presAssocID="{4B6464EB-3CB7-4E37-BED0-B32643D3359D}" presName="BalanceSpacing1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386E77B-AAAA-4C48-BEAF-5A77208BC457}" type="pres">
      <dgm:prSet presAssocID="{EDE3AAF7-744F-4A90-B3DF-FBD0F8FE1FA4}" presName="Accent1Text" presStyleLbl="node1" presStyleIdx="5" presStyleCnt="8"/>
      <dgm:spPr/>
    </dgm:pt>
    <dgm:pt modelId="{05281E5A-E142-4568-92D4-DDE382E971A9}" type="pres">
      <dgm:prSet presAssocID="{EDE3AAF7-744F-4A90-B3DF-FBD0F8FE1FA4}" presName="spaceBetweenRectangle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DBE4584-8983-4122-B30C-2F539133C763}" type="pres">
      <dgm:prSet presAssocID="{0B0864D0-3FD7-4498-B98E-85B450542E27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9647D797-ECD9-4DF2-B392-EA96EC4AC90D}" type="pres">
      <dgm:prSet presAssocID="{0B0864D0-3FD7-4498-B98E-85B450542E27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A9890BD-7502-40D3-91E4-D2C746E2F8F5}" type="pres">
      <dgm:prSet presAssocID="{0B0864D0-3FD7-4498-B98E-85B450542E27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57E93694-2F05-43BC-AAAD-D33A23D98FE3}" type="pres">
      <dgm:prSet presAssocID="{0B0864D0-3FD7-4498-B98E-85B450542E27}" presName="BalanceSpacing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17B32332-9868-4C17-8AFC-0BD34441FEC6}" type="pres">
      <dgm:prSet presAssocID="{0B0864D0-3FD7-4498-B98E-85B450542E27}" presName="BalanceSpacing1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84777938-4A69-4B4A-A30C-5BEB5B7220C4}" type="pres">
      <dgm:prSet presAssocID="{1C22D90A-9C86-4A43-A521-65A9B4049775}" presName="Accent1Text" presStyleLbl="node1" presStyleIdx="7" presStyleCnt="8"/>
      <dgm:spPr/>
    </dgm:pt>
  </dgm:ptLst>
  <dgm:cxnLst>
    <dgm:cxn modelId="{493BC504-F309-4816-ABBF-8EE8888FEBAC}" srcId="{ABF5F29A-0854-4098-AB36-368DCDEE6000}" destId="{88D9532F-236D-4296-A0E5-E1F95B39E469}" srcOrd="0" destOrd="0" parTransId="{7D21A985-75B9-4FA9-B5A3-F7A4C85A0E46}" sibTransId="{7CC14666-4C54-4DB8-9216-16A8E9FE36F4}"/>
    <dgm:cxn modelId="{BF495513-818A-4388-A00D-B2BF79F0CBD0}" type="presOf" srcId="{3C185D06-FB95-424B-B92B-D863C8AC9791}" destId="{4A29B0BB-5C8E-4C2A-9450-D46076C287E6}" srcOrd="0" destOrd="0" presId="urn:microsoft.com/office/officeart/2008/layout/AlternatingHexagons"/>
    <dgm:cxn modelId="{C8949413-DB34-4F54-BEF8-B778781264F2}" type="presOf" srcId="{1C22D90A-9C86-4A43-A521-65A9B4049775}" destId="{84777938-4A69-4B4A-A30C-5BEB5B7220C4}" srcOrd="0" destOrd="0" presId="urn:microsoft.com/office/officeart/2008/layout/AlternatingHexagons"/>
    <dgm:cxn modelId="{3ABEE62B-F01F-4C9B-83A8-908733B49B6D}" srcId="{3C185D06-FB95-424B-B92B-D863C8AC9791}" destId="{179A9557-25FC-4B4D-AE7A-9324B3EAE2D3}" srcOrd="0" destOrd="0" parTransId="{C7EA65A9-7393-4DF2-85FE-7AB820C4396B}" sibTransId="{ECAC16D3-6215-44FD-961B-85C61B6CC114}"/>
    <dgm:cxn modelId="{14731E2D-A32B-46A0-8810-BA8B4B5C1351}" srcId="{3C185D06-FB95-424B-B92B-D863C8AC9791}" destId="{0B0864D0-3FD7-4498-B98E-85B450542E27}" srcOrd="3" destOrd="0" parTransId="{29A0C20E-2CF3-47EB-83F7-13735F922F82}" sibTransId="{1C22D90A-9C86-4A43-A521-65A9B4049775}"/>
    <dgm:cxn modelId="{F151903F-970D-4B4A-9ABF-8FF3AE99E354}" srcId="{0B0864D0-3FD7-4498-B98E-85B450542E27}" destId="{13528B0F-A325-434B-9E06-4C4C9105AE5E}" srcOrd="0" destOrd="0" parTransId="{B8B88FA9-FF63-474A-9A84-4E6408CEBABE}" sibTransId="{81F143AA-4FAE-40AA-8AD1-0EC13B5DCFD3}"/>
    <dgm:cxn modelId="{4B66DE6F-1412-4A30-9BFE-2D1623F8B9F6}" type="presOf" srcId="{88D9532F-236D-4296-A0E5-E1F95B39E469}" destId="{17669ED0-2CBA-4FE9-91EC-AB5DD00EB3E3}" srcOrd="0" destOrd="0" presId="urn:microsoft.com/office/officeart/2008/layout/AlternatingHexagons"/>
    <dgm:cxn modelId="{F389737B-48DF-462C-A007-571D6FAEE760}" type="presOf" srcId="{4B6464EB-3CB7-4E37-BED0-B32643D3359D}" destId="{82DE9D4E-0FE7-4A1A-AB08-0BAB5924C61E}" srcOrd="0" destOrd="0" presId="urn:microsoft.com/office/officeart/2008/layout/AlternatingHexagons"/>
    <dgm:cxn modelId="{5F84CD83-9679-4E5E-AD71-C6591E0668DD}" type="presOf" srcId="{D2974218-DC6D-4B50-B7D9-A43E918B538F}" destId="{B9B860C9-B001-4C83-9C03-7349395424E1}" srcOrd="0" destOrd="0" presId="urn:microsoft.com/office/officeart/2008/layout/AlternatingHexagons"/>
    <dgm:cxn modelId="{CB030986-A3F8-4D41-9BEA-7BB7C4D7BF30}" srcId="{179A9557-25FC-4B4D-AE7A-9324B3EAE2D3}" destId="{D2974218-DC6D-4B50-B7D9-A43E918B538F}" srcOrd="0" destOrd="0" parTransId="{094BBFCF-D03C-4041-814A-1916EC6099E4}" sibTransId="{5CF322B6-0000-4075-840B-5E026A4157D7}"/>
    <dgm:cxn modelId="{34A3CEA7-0B10-4E04-9EDE-7811B0BA0594}" srcId="{3C185D06-FB95-424B-B92B-D863C8AC9791}" destId="{4B6464EB-3CB7-4E37-BED0-B32643D3359D}" srcOrd="2" destOrd="0" parTransId="{16BA1E7F-238E-40E3-BF0C-EE2F962F9C48}" sibTransId="{EDE3AAF7-744F-4A90-B3DF-FBD0F8FE1FA4}"/>
    <dgm:cxn modelId="{B94FE4B9-A1FA-452E-AE12-41763650CF37}" type="presOf" srcId="{ABF5F29A-0854-4098-AB36-368DCDEE6000}" destId="{C3B8E009-05C1-4FF9-BD75-BEA6B7EB987A}" srcOrd="0" destOrd="0" presId="urn:microsoft.com/office/officeart/2008/layout/AlternatingHexagons"/>
    <dgm:cxn modelId="{3AD0EECD-1E46-4173-9633-96D26CADEC04}" type="presOf" srcId="{ECAC16D3-6215-44FD-961B-85C61B6CC114}" destId="{7DDD87A6-3D52-4F25-9BBD-06343D60253D}" srcOrd="0" destOrd="0" presId="urn:microsoft.com/office/officeart/2008/layout/AlternatingHexagons"/>
    <dgm:cxn modelId="{3CFD13D6-F2D1-4922-ADEF-B6225794301D}" type="presOf" srcId="{EDE3AAF7-744F-4A90-B3DF-FBD0F8FE1FA4}" destId="{6386E77B-AAAA-4C48-BEAF-5A77208BC457}" srcOrd="0" destOrd="0" presId="urn:microsoft.com/office/officeart/2008/layout/AlternatingHexagons"/>
    <dgm:cxn modelId="{53EAC5D9-FD68-4668-9603-337AE87DD703}" type="presOf" srcId="{80620C7B-E76C-4201-933A-82DAA05AA394}" destId="{64FFCA41-3EB6-431E-8789-FF7BC84351FC}" srcOrd="0" destOrd="0" presId="urn:microsoft.com/office/officeart/2008/layout/AlternatingHexagons"/>
    <dgm:cxn modelId="{519561DB-710A-42F2-9DAC-02B92E45F700}" type="presOf" srcId="{13528B0F-A325-434B-9E06-4C4C9105AE5E}" destId="{8A9890BD-7502-40D3-91E4-D2C746E2F8F5}" srcOrd="0" destOrd="0" presId="urn:microsoft.com/office/officeart/2008/layout/AlternatingHexagons"/>
    <dgm:cxn modelId="{3B2469DD-0CE0-414E-82A6-B1EA4FE61CF5}" srcId="{3C185D06-FB95-424B-B92B-D863C8AC9791}" destId="{ABF5F29A-0854-4098-AB36-368DCDEE6000}" srcOrd="1" destOrd="0" parTransId="{5DC5F22E-94C0-4C85-A103-85ACDC711387}" sibTransId="{80620C7B-E76C-4201-933A-82DAA05AA394}"/>
    <dgm:cxn modelId="{1A954AE6-C9D9-4CD7-BD92-7ED21FD71D02}" type="presOf" srcId="{179A9557-25FC-4B4D-AE7A-9324B3EAE2D3}" destId="{B87C6459-81DA-441C-9358-C8CF70EEB01D}" srcOrd="0" destOrd="0" presId="urn:microsoft.com/office/officeart/2008/layout/AlternatingHexagons"/>
    <dgm:cxn modelId="{2EDBA5E8-34B0-4734-BE60-216314E4B646}" type="presOf" srcId="{0B0864D0-3FD7-4498-B98E-85B450542E27}" destId="{9647D797-ECD9-4DF2-B392-EA96EC4AC90D}" srcOrd="0" destOrd="0" presId="urn:microsoft.com/office/officeart/2008/layout/AlternatingHexagons"/>
    <dgm:cxn modelId="{52A170A5-0279-41E3-A1B5-649C443C9F2D}" type="presParOf" srcId="{4A29B0BB-5C8E-4C2A-9450-D46076C287E6}" destId="{B7B030D5-C59B-4740-8ED6-F34B839B7B27}" srcOrd="0" destOrd="0" presId="urn:microsoft.com/office/officeart/2008/layout/AlternatingHexagons"/>
    <dgm:cxn modelId="{2A498FF0-FD71-4DB4-8069-B14A02D31087}" type="presParOf" srcId="{B7B030D5-C59B-4740-8ED6-F34B839B7B27}" destId="{B87C6459-81DA-441C-9358-C8CF70EEB01D}" srcOrd="0" destOrd="0" presId="urn:microsoft.com/office/officeart/2008/layout/AlternatingHexagons"/>
    <dgm:cxn modelId="{BF001497-C0DB-4543-8994-95345C12C456}" type="presParOf" srcId="{B7B030D5-C59B-4740-8ED6-F34B839B7B27}" destId="{B9B860C9-B001-4C83-9C03-7349395424E1}" srcOrd="1" destOrd="0" presId="urn:microsoft.com/office/officeart/2008/layout/AlternatingHexagons"/>
    <dgm:cxn modelId="{CAAAD355-BCC1-4AEB-9457-0EFD564B58C1}" type="presParOf" srcId="{B7B030D5-C59B-4740-8ED6-F34B839B7B27}" destId="{835377C1-A9A7-4CFC-84DD-1D8D08BC62FB}" srcOrd="2" destOrd="0" presId="urn:microsoft.com/office/officeart/2008/layout/AlternatingHexagons"/>
    <dgm:cxn modelId="{B7A4870A-E3BC-4F9D-89DC-3B2410185111}" type="presParOf" srcId="{B7B030D5-C59B-4740-8ED6-F34B839B7B27}" destId="{59CAD3DB-EE45-42C8-9440-EDCDE21BA935}" srcOrd="3" destOrd="0" presId="urn:microsoft.com/office/officeart/2008/layout/AlternatingHexagons"/>
    <dgm:cxn modelId="{E845921F-E215-4FC6-8605-559158F39398}" type="presParOf" srcId="{B7B030D5-C59B-4740-8ED6-F34B839B7B27}" destId="{7DDD87A6-3D52-4F25-9BBD-06343D60253D}" srcOrd="4" destOrd="0" presId="urn:microsoft.com/office/officeart/2008/layout/AlternatingHexagons"/>
    <dgm:cxn modelId="{47572949-B436-471A-B808-135DB40C8897}" type="presParOf" srcId="{4A29B0BB-5C8E-4C2A-9450-D46076C287E6}" destId="{64A2B4E0-1851-4B17-8177-21AA58D2A0DA}" srcOrd="1" destOrd="0" presId="urn:microsoft.com/office/officeart/2008/layout/AlternatingHexagons"/>
    <dgm:cxn modelId="{F33D4512-062B-4FF9-A80B-2D63011EDA8E}" type="presParOf" srcId="{4A29B0BB-5C8E-4C2A-9450-D46076C287E6}" destId="{4C8B06A2-C8D2-477F-9E75-8231E7312298}" srcOrd="2" destOrd="0" presId="urn:microsoft.com/office/officeart/2008/layout/AlternatingHexagons"/>
    <dgm:cxn modelId="{32159410-3442-460E-93AE-01EC657B9F6B}" type="presParOf" srcId="{4C8B06A2-C8D2-477F-9E75-8231E7312298}" destId="{C3B8E009-05C1-4FF9-BD75-BEA6B7EB987A}" srcOrd="0" destOrd="0" presId="urn:microsoft.com/office/officeart/2008/layout/AlternatingHexagons"/>
    <dgm:cxn modelId="{EECC35E3-1D50-43E9-8B19-48B79681C9C5}" type="presParOf" srcId="{4C8B06A2-C8D2-477F-9E75-8231E7312298}" destId="{17669ED0-2CBA-4FE9-91EC-AB5DD00EB3E3}" srcOrd="1" destOrd="0" presId="urn:microsoft.com/office/officeart/2008/layout/AlternatingHexagons"/>
    <dgm:cxn modelId="{5529B39A-4709-44FC-BD6C-F64E90ED3670}" type="presParOf" srcId="{4C8B06A2-C8D2-477F-9E75-8231E7312298}" destId="{BE062C8E-FA7A-4CB9-A43F-91202708E77D}" srcOrd="2" destOrd="0" presId="urn:microsoft.com/office/officeart/2008/layout/AlternatingHexagons"/>
    <dgm:cxn modelId="{480B1677-E4E5-4F78-BFE4-8C70D13C517C}" type="presParOf" srcId="{4C8B06A2-C8D2-477F-9E75-8231E7312298}" destId="{B40A27C5-DC1B-4811-989B-2038ED411A4C}" srcOrd="3" destOrd="0" presId="urn:microsoft.com/office/officeart/2008/layout/AlternatingHexagons"/>
    <dgm:cxn modelId="{18231A6B-35A2-4AB3-85DD-791E33399B75}" type="presParOf" srcId="{4C8B06A2-C8D2-477F-9E75-8231E7312298}" destId="{64FFCA41-3EB6-431E-8789-FF7BC84351FC}" srcOrd="4" destOrd="0" presId="urn:microsoft.com/office/officeart/2008/layout/AlternatingHexagons"/>
    <dgm:cxn modelId="{5FC92527-8380-4F0C-885E-A4B3055FB4EF}" type="presParOf" srcId="{4A29B0BB-5C8E-4C2A-9450-D46076C287E6}" destId="{B01DD99C-78D8-4B62-974F-3038164F89BA}" srcOrd="3" destOrd="0" presId="urn:microsoft.com/office/officeart/2008/layout/AlternatingHexagons"/>
    <dgm:cxn modelId="{1BA15951-C24F-490E-BEE1-AA5C887509A2}" type="presParOf" srcId="{4A29B0BB-5C8E-4C2A-9450-D46076C287E6}" destId="{0FF11A86-6D32-46B4-9FA6-19A9BB0B0BCD}" srcOrd="4" destOrd="0" presId="urn:microsoft.com/office/officeart/2008/layout/AlternatingHexagons"/>
    <dgm:cxn modelId="{D93FF7A2-1D73-4F78-BDAA-A937DE92CA28}" type="presParOf" srcId="{0FF11A86-6D32-46B4-9FA6-19A9BB0B0BCD}" destId="{82DE9D4E-0FE7-4A1A-AB08-0BAB5924C61E}" srcOrd="0" destOrd="0" presId="urn:microsoft.com/office/officeart/2008/layout/AlternatingHexagons"/>
    <dgm:cxn modelId="{DE4836D3-CE97-436C-B111-051EA24F2D60}" type="presParOf" srcId="{0FF11A86-6D32-46B4-9FA6-19A9BB0B0BCD}" destId="{DD9956B8-8F29-4338-BD92-FFB30EDE6968}" srcOrd="1" destOrd="0" presId="urn:microsoft.com/office/officeart/2008/layout/AlternatingHexagons"/>
    <dgm:cxn modelId="{BC5D3937-F259-4245-AD9C-D6357EB2C697}" type="presParOf" srcId="{0FF11A86-6D32-46B4-9FA6-19A9BB0B0BCD}" destId="{DE0FBD95-4227-4A93-90BD-DD465BD302A8}" srcOrd="2" destOrd="0" presId="urn:microsoft.com/office/officeart/2008/layout/AlternatingHexagons"/>
    <dgm:cxn modelId="{D8203275-81C6-4CA0-B536-78D095271608}" type="presParOf" srcId="{0FF11A86-6D32-46B4-9FA6-19A9BB0B0BCD}" destId="{2CE380C3-CF3E-44D6-A388-4CBF603CCEA5}" srcOrd="3" destOrd="0" presId="urn:microsoft.com/office/officeart/2008/layout/AlternatingHexagons"/>
    <dgm:cxn modelId="{B640BE4E-74D1-4C45-85BF-FDAD3F134FAD}" type="presParOf" srcId="{0FF11A86-6D32-46B4-9FA6-19A9BB0B0BCD}" destId="{6386E77B-AAAA-4C48-BEAF-5A77208BC457}" srcOrd="4" destOrd="0" presId="urn:microsoft.com/office/officeart/2008/layout/AlternatingHexagons"/>
    <dgm:cxn modelId="{A5A68C00-6419-4D31-9BB6-BABD9E09D24A}" type="presParOf" srcId="{4A29B0BB-5C8E-4C2A-9450-D46076C287E6}" destId="{05281E5A-E142-4568-92D4-DDE382E971A9}" srcOrd="5" destOrd="0" presId="urn:microsoft.com/office/officeart/2008/layout/AlternatingHexagons"/>
    <dgm:cxn modelId="{EA910D02-A32F-4A80-9287-6A1746B59B1E}" type="presParOf" srcId="{4A29B0BB-5C8E-4C2A-9450-D46076C287E6}" destId="{6DBE4584-8983-4122-B30C-2F539133C763}" srcOrd="6" destOrd="0" presId="urn:microsoft.com/office/officeart/2008/layout/AlternatingHexagons"/>
    <dgm:cxn modelId="{9AB65F89-7E52-4138-95C2-C48B6CC4FFFD}" type="presParOf" srcId="{6DBE4584-8983-4122-B30C-2F539133C763}" destId="{9647D797-ECD9-4DF2-B392-EA96EC4AC90D}" srcOrd="0" destOrd="0" presId="urn:microsoft.com/office/officeart/2008/layout/AlternatingHexagons"/>
    <dgm:cxn modelId="{C1D2CCAD-5A88-424B-BD77-0E185080D6E0}" type="presParOf" srcId="{6DBE4584-8983-4122-B30C-2F539133C763}" destId="{8A9890BD-7502-40D3-91E4-D2C746E2F8F5}" srcOrd="1" destOrd="0" presId="urn:microsoft.com/office/officeart/2008/layout/AlternatingHexagons"/>
    <dgm:cxn modelId="{C40051DA-5FE7-4B37-AD3D-A65EB791A421}" type="presParOf" srcId="{6DBE4584-8983-4122-B30C-2F539133C763}" destId="{57E93694-2F05-43BC-AAAD-D33A23D98FE3}" srcOrd="2" destOrd="0" presId="urn:microsoft.com/office/officeart/2008/layout/AlternatingHexagons"/>
    <dgm:cxn modelId="{2FD6BA28-C232-47C0-AF1D-293890324E3F}" type="presParOf" srcId="{6DBE4584-8983-4122-B30C-2F539133C763}" destId="{17B32332-9868-4C17-8AFC-0BD34441FEC6}" srcOrd="3" destOrd="0" presId="urn:microsoft.com/office/officeart/2008/layout/AlternatingHexagons"/>
    <dgm:cxn modelId="{B2F3DDD0-4EA1-41AA-88E0-AF2D790A152A}" type="presParOf" srcId="{6DBE4584-8983-4122-B30C-2F539133C763}" destId="{84777938-4A69-4B4A-A30C-5BEB5B7220C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C6459-81DA-441C-9358-C8CF70EEB01D}">
      <dsp:nvSpPr>
        <dsp:cNvPr id="0" name=""/>
        <dsp:cNvSpPr/>
      </dsp:nvSpPr>
      <dsp:spPr>
        <a:xfrm rot="5400000">
          <a:off x="3640753" y="103023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rgbClr val="FF40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How to find stations?</a:t>
          </a:r>
        </a:p>
      </dsp:txBody>
      <dsp:txXfrm rot="-5400000">
        <a:off x="3946782" y="241614"/>
        <a:ext cx="913704" cy="1050233"/>
      </dsp:txXfrm>
    </dsp:sp>
    <dsp:sp modelId="{B9B860C9-B001-4C83-9C03-7349395424E1}">
      <dsp:nvSpPr>
        <dsp:cNvPr id="0" name=""/>
        <dsp:cNvSpPr/>
      </dsp:nvSpPr>
      <dsp:spPr>
        <a:xfrm>
          <a:off x="5107622" y="309001"/>
          <a:ext cx="1702752" cy="915458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5107622" y="309001"/>
        <a:ext cx="1702752" cy="915458"/>
      </dsp:txXfrm>
    </dsp:sp>
    <dsp:sp modelId="{7DDD87A6-3D52-4F25-9BBD-06343D60253D}">
      <dsp:nvSpPr>
        <dsp:cNvPr id="0" name=""/>
        <dsp:cNvSpPr/>
      </dsp:nvSpPr>
      <dsp:spPr>
        <a:xfrm rot="5400000">
          <a:off x="2207145" y="103023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rgbClr val="6624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513174" y="241614"/>
        <a:ext cx="913704" cy="1050233"/>
      </dsp:txXfrm>
    </dsp:sp>
    <dsp:sp modelId="{C3B8E009-05C1-4FF9-BD75-BEA6B7EB987A}">
      <dsp:nvSpPr>
        <dsp:cNvPr id="0" name=""/>
        <dsp:cNvSpPr/>
      </dsp:nvSpPr>
      <dsp:spPr>
        <a:xfrm rot="5400000">
          <a:off x="2921202" y="1398092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rgbClr val="FF40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Stations are open or close!</a:t>
          </a:r>
        </a:p>
      </dsp:txBody>
      <dsp:txXfrm rot="-5400000">
        <a:off x="3227231" y="1536683"/>
        <a:ext cx="913704" cy="1050233"/>
      </dsp:txXfrm>
    </dsp:sp>
    <dsp:sp modelId="{17669ED0-2CBA-4FE9-91EC-AB5DD00EB3E3}">
      <dsp:nvSpPr>
        <dsp:cNvPr id="0" name=""/>
        <dsp:cNvSpPr/>
      </dsp:nvSpPr>
      <dsp:spPr>
        <a:xfrm>
          <a:off x="1317625" y="1604070"/>
          <a:ext cx="1647825" cy="915458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17625" y="1604070"/>
        <a:ext cx="1647825" cy="915458"/>
      </dsp:txXfrm>
    </dsp:sp>
    <dsp:sp modelId="{64FFCA41-3EB6-431E-8789-FF7BC84351FC}">
      <dsp:nvSpPr>
        <dsp:cNvPr id="0" name=""/>
        <dsp:cNvSpPr/>
      </dsp:nvSpPr>
      <dsp:spPr>
        <a:xfrm rot="5400000">
          <a:off x="4354810" y="1398092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rgbClr val="6624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660839" y="1536683"/>
        <a:ext cx="913704" cy="1050233"/>
      </dsp:txXfrm>
    </dsp:sp>
    <dsp:sp modelId="{82DE9D4E-0FE7-4A1A-AB08-0BAB5924C61E}">
      <dsp:nvSpPr>
        <dsp:cNvPr id="0" name=""/>
        <dsp:cNvSpPr/>
      </dsp:nvSpPr>
      <dsp:spPr>
        <a:xfrm rot="5400000">
          <a:off x="3640753" y="2693160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rgbClr val="FF40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Consume huge time during money exchange!</a:t>
          </a:r>
        </a:p>
      </dsp:txBody>
      <dsp:txXfrm rot="-5400000">
        <a:off x="3946782" y="2831751"/>
        <a:ext cx="913704" cy="1050233"/>
      </dsp:txXfrm>
    </dsp:sp>
    <dsp:sp modelId="{DD9956B8-8F29-4338-BD92-FFB30EDE6968}">
      <dsp:nvSpPr>
        <dsp:cNvPr id="0" name=""/>
        <dsp:cNvSpPr/>
      </dsp:nvSpPr>
      <dsp:spPr>
        <a:xfrm>
          <a:off x="5107622" y="2899138"/>
          <a:ext cx="1702752" cy="915458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86E77B-AAAA-4C48-BEAF-5A77208BC457}">
      <dsp:nvSpPr>
        <dsp:cNvPr id="0" name=""/>
        <dsp:cNvSpPr/>
      </dsp:nvSpPr>
      <dsp:spPr>
        <a:xfrm rot="5400000">
          <a:off x="2207145" y="2693160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rgbClr val="6624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513174" y="2831751"/>
        <a:ext cx="913704" cy="1050233"/>
      </dsp:txXfrm>
    </dsp:sp>
    <dsp:sp modelId="{9647D797-ECD9-4DF2-B392-EA96EC4AC90D}">
      <dsp:nvSpPr>
        <dsp:cNvPr id="0" name=""/>
        <dsp:cNvSpPr/>
      </dsp:nvSpPr>
      <dsp:spPr>
        <a:xfrm rot="5400000">
          <a:off x="2921202" y="3988228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rgbClr val="FF40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How much fuel rate going on?</a:t>
          </a:r>
        </a:p>
      </dsp:txBody>
      <dsp:txXfrm rot="-5400000">
        <a:off x="3227231" y="4126819"/>
        <a:ext cx="913704" cy="1050233"/>
      </dsp:txXfrm>
    </dsp:sp>
    <dsp:sp modelId="{8A9890BD-7502-40D3-91E4-D2C746E2F8F5}">
      <dsp:nvSpPr>
        <dsp:cNvPr id="0" name=""/>
        <dsp:cNvSpPr/>
      </dsp:nvSpPr>
      <dsp:spPr>
        <a:xfrm>
          <a:off x="1317625" y="4194206"/>
          <a:ext cx="1647825" cy="915458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17625" y="4194206"/>
        <a:ext cx="1647825" cy="915458"/>
      </dsp:txXfrm>
    </dsp:sp>
    <dsp:sp modelId="{84777938-4A69-4B4A-A30C-5BEB5B7220C4}">
      <dsp:nvSpPr>
        <dsp:cNvPr id="0" name=""/>
        <dsp:cNvSpPr/>
      </dsp:nvSpPr>
      <dsp:spPr>
        <a:xfrm rot="5400000">
          <a:off x="4354810" y="3988228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rgbClr val="6624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660839" y="4126819"/>
        <a:ext cx="913704" cy="1050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FD9E3-BFF6-43A3-BC4E-B00721DA7686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0E218-67E6-42D6-9CB4-1B136C94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0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DFD9-D0D8-40FB-9F48-B516B8C1F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652F8-4238-43EC-9DB0-DBC85A278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FBDB1-D9AB-4F6F-9ECC-27488262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D7A4F-DB7C-42A4-9C01-1617CD16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39DAD-2689-4FD8-9182-8D846CA8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2A82-AB6B-4797-8498-6988277C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F5253-D429-4F4D-8D2F-0ECB59E1B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2919-BE70-4B06-9226-0B7FDD09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69DBA-DC31-45AB-913D-09B50B8B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0BE73-AD75-4096-9040-AB694FE4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2E627A-6D5D-4303-BCCF-E05B05B00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DCCFB-A2CD-46B0-95E1-04CE481A2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1A2F0-1367-4518-BF03-7386F1BA6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407D4-15B6-46C9-B461-904CB421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4A6E5-9A80-41D2-8A8B-7FF3051B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E1B7-448A-4D11-B154-41C82B99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FD6D5-A901-4BB8-ABDD-3401BD0C5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68434-E896-4E21-8983-9B3C7D9E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8FFF3-0377-4554-AB3E-494BF8C5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A205-7ACE-41BD-8F96-AA7056C0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38A6-C7E5-4DF4-88E9-F5233D37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869AB-EAB7-4204-B2CC-81ADA1D54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A9256-FABD-4200-AAA3-8F1F6E36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F081E-8EC5-47E5-B617-409B2109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2783-E15B-4D59-8851-D827CF2C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59A7-6ACF-4798-8AA5-0F87962F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55D1-7AE9-41FC-ACDD-72B64038F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11204-A447-45F4-96B7-F09729BC0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B426E-CA98-4EE2-A058-EC43FC32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12838-B30E-47E0-AAE0-7192F2C6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7F8AD-3C87-4195-B69C-5AAAEC49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7E84-B8A7-400D-84A9-56A40188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50170-5F28-47A8-AE94-F3B096259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DA7E8-7A9E-4AFB-A391-A1DF8E9F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89A08-DE29-4CF0-A01E-F2346FF01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B50EE-FDD7-41CD-8570-E93E45494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9EEC0-1A84-4542-B50A-C1727449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68BC0-2F44-4839-9F3C-9C1E2514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A907F8-78A1-4900-BB3E-3D06534D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A51-72DD-4E52-80AC-39A207ED9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1F47AC-AD03-4335-A993-7067BB11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A5544-D100-4F65-9CE8-30A44A168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03DA1-C085-4947-8B84-EAB7427F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6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6AD480-B263-4A6C-92F0-65EE3703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986ED-DEEC-487E-B6B4-C71FD00A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826D-DA28-4FAF-8E82-E648FBAB8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4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F569-5A0B-4BAC-84B0-87CC024F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66D20-2C5C-4B52-80F8-CAB7C03DF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D38D5-D27D-42E3-802B-BFA994A0D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FE50A-B3EC-4280-A824-2EE512EC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E9368-9768-44B5-9C5F-2EB6BFAE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37DAD-5F72-467B-9B98-73AD4B7C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D814-7D0A-4688-928B-791CC4B2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733FA-6F00-4347-9849-BEDD39BAE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63E6D-8E73-40CE-A501-A8BED617F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D1BD6-9443-4B62-A205-2AF5C50BE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A4224-A887-42E0-BBB5-43A2C5CB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658CC-5BF5-49DC-865A-B943E7F6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5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00E20-9CDD-48D9-BC0B-D683ADE0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34DED-2232-480F-83D6-F649C913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BC0EF-4C2C-41A4-BBAE-8D8D63397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4B67A-D6F2-4B47-97B7-808BA016C39C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067CD-5EC3-4342-A2CB-4A7262906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3F3F2-70EB-4A98-945A-46ADD70E9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0A1C-937D-4211-8DEA-79BA2A1ED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4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343">
            <a:extLst>
              <a:ext uri="{FF2B5EF4-FFF2-40B4-BE49-F238E27FC236}">
                <a16:creationId xmlns:a16="http://schemas.microsoft.com/office/drawing/2014/main" id="{59BF9EBB-9104-4E12-B99C-84172A321471}"/>
              </a:ext>
            </a:extLst>
          </p:cNvPr>
          <p:cNvSpPr/>
          <p:nvPr/>
        </p:nvSpPr>
        <p:spPr>
          <a:xfrm>
            <a:off x="1164715" y="561672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A512BD-854F-44B9-A7CE-36877D0AD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03" y="2166257"/>
            <a:ext cx="18288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287DD2-AE0D-4C4A-A234-D6C372AB6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75" y="2070735"/>
            <a:ext cx="61626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6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MAIN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DASHBOARD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85" y="457201"/>
            <a:ext cx="3213387" cy="5943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2E644-9704-4F73-AD23-E8E90885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472" y="457201"/>
            <a:ext cx="3213388" cy="594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F2E43F-6E19-4166-960E-D9AE3B3AF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59" y="457202"/>
            <a:ext cx="3213387" cy="59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MY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ACCOUNT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70" y="427517"/>
            <a:ext cx="3213387" cy="5943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7BB41-E37F-4B8B-9ECE-15E62D14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ADD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MONEY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70" y="427517"/>
            <a:ext cx="3213386" cy="5943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EAC093-181F-4AD9-BEB2-6746A74CF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QR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PAYMENT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85" y="457202"/>
            <a:ext cx="3213387" cy="5943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2E644-9704-4F73-AD23-E8E90885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472" y="457201"/>
            <a:ext cx="3213387" cy="594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F2E43F-6E19-4166-960E-D9AE3B3AF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59" y="457202"/>
            <a:ext cx="3213386" cy="5943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BC4B48-95E6-4142-9248-283AC83F1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QR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PAYMENT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F2E972-C4DD-4870-A5F2-31BAF7128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8" t="24564" r="20688" b="19759"/>
          <a:stretch/>
        </p:blipFill>
        <p:spPr>
          <a:xfrm>
            <a:off x="2442029" y="1034833"/>
            <a:ext cx="9445172" cy="5417310"/>
          </a:xfrm>
          <a:prstGeom prst="rect">
            <a:avLst/>
          </a:prstGeom>
        </p:spPr>
      </p:pic>
      <p:sp>
        <p:nvSpPr>
          <p:cNvPr id="11" name="Shape 65">
            <a:extLst>
              <a:ext uri="{FF2B5EF4-FFF2-40B4-BE49-F238E27FC236}">
                <a16:creationId xmlns:a16="http://schemas.microsoft.com/office/drawing/2014/main" id="{1D5D9705-B497-47E0-AF6F-3DD9D648E60A}"/>
              </a:ext>
            </a:extLst>
          </p:cNvPr>
          <p:cNvSpPr txBox="1">
            <a:spLocks/>
          </p:cNvSpPr>
          <p:nvPr/>
        </p:nvSpPr>
        <p:spPr>
          <a:xfrm>
            <a:off x="7616572" y="447187"/>
            <a:ext cx="2553339" cy="729337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rgbClr val="FF4081"/>
                </a:solidFill>
                <a:latin typeface="Montserrat" panose="020B0604020202020204" charset="0"/>
              </a:rPr>
              <a:t>SCAN ME</a:t>
            </a:r>
            <a:endParaRPr lang="en" sz="16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01D417-97D1-407D-8392-AA0D4F11E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1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4211154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TRANSACTION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HISTORY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70" y="427518"/>
            <a:ext cx="3213386" cy="5943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210FE8-EADD-4D7E-9AE8-AB9429E49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STATION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TRAFFIC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26" y="457202"/>
            <a:ext cx="3213387" cy="5943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2E644-9704-4F73-AD23-E8E90885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31" y="457202"/>
            <a:ext cx="3213388" cy="594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2BE07A-6D6E-4112-848D-F7D7CE538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STATION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TRAFFIC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26" y="457203"/>
            <a:ext cx="3213387" cy="5943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2E644-9704-4F73-AD23-E8E90885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31" y="457202"/>
            <a:ext cx="3213387" cy="594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6094BF-C174-48CB-8284-94F14A788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4211154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EXPENSE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SUMMARY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70" y="427518"/>
            <a:ext cx="3213385" cy="5943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40D84-FA9C-478D-ACD3-5322DB77C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9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4211154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FUEL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RATE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70" y="427518"/>
            <a:ext cx="3213385" cy="5943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96198-EF86-45F0-BEF6-AF4CE5CDE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2870010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OUR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INSPIRATION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424FF-F24F-4F4C-BBB8-AD8C23E950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22"/>
          <a:stretch/>
        </p:blipFill>
        <p:spPr>
          <a:xfrm>
            <a:off x="3344895" y="1286468"/>
            <a:ext cx="4068626" cy="3160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D97E6E-3160-4939-8BAB-AD28A47A2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514" y="158941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0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FUEL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CALCULATOR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26" y="457203"/>
            <a:ext cx="3213386" cy="5943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2E644-9704-4F73-AD23-E8E90885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31" y="457203"/>
            <a:ext cx="3213387" cy="5943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070086-7CB7-4DB5-83A1-E3EFE3FF4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0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MY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MOOD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26" y="457204"/>
            <a:ext cx="3213386" cy="5943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2E644-9704-4F73-AD23-E8E90885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31" y="457203"/>
            <a:ext cx="3213386" cy="5943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A6D686-E3A4-4443-AB3F-3BBE53F83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781774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DIAGRAM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OF MY MOOD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sp>
        <p:nvSpPr>
          <p:cNvPr id="14" name="Shape 343">
            <a:extLst>
              <a:ext uri="{FF2B5EF4-FFF2-40B4-BE49-F238E27FC236}">
                <a16:creationId xmlns:a16="http://schemas.microsoft.com/office/drawing/2014/main" id="{8E12BB1C-EA8D-4488-93A5-B5DE59AF5347}"/>
              </a:ext>
            </a:extLst>
          </p:cNvPr>
          <p:cNvSpPr/>
          <p:nvPr/>
        </p:nvSpPr>
        <p:spPr>
          <a:xfrm>
            <a:off x="4973444" y="1505996"/>
            <a:ext cx="1077912" cy="2162925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Shape 65">
            <a:extLst>
              <a:ext uri="{FF2B5EF4-FFF2-40B4-BE49-F238E27FC236}">
                <a16:creationId xmlns:a16="http://schemas.microsoft.com/office/drawing/2014/main" id="{1D9CF850-ACAA-4322-BCDC-4FE5052B8CD6}"/>
              </a:ext>
            </a:extLst>
          </p:cNvPr>
          <p:cNvSpPr txBox="1">
            <a:spLocks/>
          </p:cNvSpPr>
          <p:nvPr/>
        </p:nvSpPr>
        <p:spPr>
          <a:xfrm>
            <a:off x="4906081" y="3670049"/>
            <a:ext cx="1212637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User 1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23" name="Shape 65">
            <a:extLst>
              <a:ext uri="{FF2B5EF4-FFF2-40B4-BE49-F238E27FC236}">
                <a16:creationId xmlns:a16="http://schemas.microsoft.com/office/drawing/2014/main" id="{B51DEA35-197A-486B-B903-7CCE3946F203}"/>
              </a:ext>
            </a:extLst>
          </p:cNvPr>
          <p:cNvSpPr txBox="1">
            <a:spLocks/>
          </p:cNvSpPr>
          <p:nvPr/>
        </p:nvSpPr>
        <p:spPr>
          <a:xfrm>
            <a:off x="8630628" y="3668010"/>
            <a:ext cx="1212637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User 2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24" name="Shape 343">
            <a:extLst>
              <a:ext uri="{FF2B5EF4-FFF2-40B4-BE49-F238E27FC236}">
                <a16:creationId xmlns:a16="http://schemas.microsoft.com/office/drawing/2014/main" id="{8581C6D7-C432-4148-86ED-A1BF21CC1D17}"/>
              </a:ext>
            </a:extLst>
          </p:cNvPr>
          <p:cNvSpPr/>
          <p:nvPr/>
        </p:nvSpPr>
        <p:spPr>
          <a:xfrm>
            <a:off x="8697991" y="1541317"/>
            <a:ext cx="1077912" cy="2162925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Shape 65">
            <a:extLst>
              <a:ext uri="{FF2B5EF4-FFF2-40B4-BE49-F238E27FC236}">
                <a16:creationId xmlns:a16="http://schemas.microsoft.com/office/drawing/2014/main" id="{0D9DE257-65D8-4713-B8D8-B466BBF91418}"/>
              </a:ext>
            </a:extLst>
          </p:cNvPr>
          <p:cNvSpPr txBox="1">
            <a:spLocks/>
          </p:cNvSpPr>
          <p:nvPr/>
        </p:nvSpPr>
        <p:spPr>
          <a:xfrm>
            <a:off x="6128354" y="1979383"/>
            <a:ext cx="2290817" cy="73380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User 1 call to</a:t>
            </a:r>
          </a:p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 User 2</a:t>
            </a:r>
            <a:endParaRPr lang="en" sz="1600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28" name="Shape 65">
            <a:extLst>
              <a:ext uri="{FF2B5EF4-FFF2-40B4-BE49-F238E27FC236}">
                <a16:creationId xmlns:a16="http://schemas.microsoft.com/office/drawing/2014/main" id="{7D3222E7-A11E-422B-9A16-E5C4E7C251CD}"/>
              </a:ext>
            </a:extLst>
          </p:cNvPr>
          <p:cNvSpPr txBox="1">
            <a:spLocks/>
          </p:cNvSpPr>
          <p:nvPr/>
        </p:nvSpPr>
        <p:spPr>
          <a:xfrm>
            <a:off x="8091537" y="694968"/>
            <a:ext cx="2290817" cy="73380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Assume User 2 is on Driving Mood</a:t>
            </a:r>
            <a:endParaRPr lang="en" sz="1600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A0DC22D-B7AA-45E3-BDE7-42DF6B88E6D3}"/>
              </a:ext>
            </a:extLst>
          </p:cNvPr>
          <p:cNvSpPr/>
          <p:nvPr/>
        </p:nvSpPr>
        <p:spPr>
          <a:xfrm>
            <a:off x="6238459" y="2708719"/>
            <a:ext cx="2198087" cy="2125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Shape 485">
            <a:extLst>
              <a:ext uri="{FF2B5EF4-FFF2-40B4-BE49-F238E27FC236}">
                <a16:creationId xmlns:a16="http://schemas.microsoft.com/office/drawing/2014/main" id="{E4215B44-2097-4316-B0F8-704F2F5E327F}"/>
              </a:ext>
            </a:extLst>
          </p:cNvPr>
          <p:cNvGrpSpPr/>
          <p:nvPr/>
        </p:nvGrpSpPr>
        <p:grpSpPr>
          <a:xfrm>
            <a:off x="6861720" y="4820164"/>
            <a:ext cx="951563" cy="642693"/>
            <a:chOff x="564675" y="1700625"/>
            <a:chExt cx="465200" cy="314200"/>
          </a:xfrm>
          <a:solidFill>
            <a:schemeClr val="bg1">
              <a:lumMod val="75000"/>
            </a:schemeClr>
          </a:solidFill>
        </p:grpSpPr>
        <p:sp>
          <p:nvSpPr>
            <p:cNvPr id="34" name="Shape 486">
              <a:extLst>
                <a:ext uri="{FF2B5EF4-FFF2-40B4-BE49-F238E27FC236}">
                  <a16:creationId xmlns:a16="http://schemas.microsoft.com/office/drawing/2014/main" id="{40A7F9D7-B14F-4DA2-80A3-D7A3E8CDE57C}"/>
                </a:ext>
              </a:extLst>
            </p:cNvPr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grp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487">
              <a:extLst>
                <a:ext uri="{FF2B5EF4-FFF2-40B4-BE49-F238E27FC236}">
                  <a16:creationId xmlns:a16="http://schemas.microsoft.com/office/drawing/2014/main" id="{FAB6A269-5538-415F-82D1-37106DF9B7FA}"/>
                </a:ext>
              </a:extLst>
            </p:cNvPr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grp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488">
              <a:extLst>
                <a:ext uri="{FF2B5EF4-FFF2-40B4-BE49-F238E27FC236}">
                  <a16:creationId xmlns:a16="http://schemas.microsoft.com/office/drawing/2014/main" id="{B64BFB9E-191B-4511-B70B-56722B1AA4A3}"/>
                </a:ext>
              </a:extLst>
            </p:cNvPr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grp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B324F8BB-3306-4D9F-9EFB-43BE4477DB4F}"/>
              </a:ext>
            </a:extLst>
          </p:cNvPr>
          <p:cNvSpPr/>
          <p:nvPr/>
        </p:nvSpPr>
        <p:spPr>
          <a:xfrm rot="7743359">
            <a:off x="7827106" y="4613898"/>
            <a:ext cx="1336649" cy="14084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65">
            <a:extLst>
              <a:ext uri="{FF2B5EF4-FFF2-40B4-BE49-F238E27FC236}">
                <a16:creationId xmlns:a16="http://schemas.microsoft.com/office/drawing/2014/main" id="{7EBEDE65-FD65-4BDB-8317-2C80B9A2E9E7}"/>
              </a:ext>
            </a:extLst>
          </p:cNvPr>
          <p:cNvSpPr txBox="1">
            <a:spLocks/>
          </p:cNvSpPr>
          <p:nvPr/>
        </p:nvSpPr>
        <p:spPr>
          <a:xfrm>
            <a:off x="8408588" y="4703478"/>
            <a:ext cx="3030624" cy="73380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Driving Mood detect, reject incoming call &amp; send SMS to User 1</a:t>
            </a:r>
            <a:endParaRPr lang="en" sz="1600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2E1B600-0BA6-475B-AA2E-C921A76DFFC3}"/>
              </a:ext>
            </a:extLst>
          </p:cNvPr>
          <p:cNvSpPr/>
          <p:nvPr/>
        </p:nvSpPr>
        <p:spPr>
          <a:xfrm rot="2069298" flipH="1" flipV="1">
            <a:off x="5327203" y="4696396"/>
            <a:ext cx="1448304" cy="1787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hape 65">
            <a:extLst>
              <a:ext uri="{FF2B5EF4-FFF2-40B4-BE49-F238E27FC236}">
                <a16:creationId xmlns:a16="http://schemas.microsoft.com/office/drawing/2014/main" id="{6B6DADC4-92A5-456F-A96C-46A15CF6D862}"/>
              </a:ext>
            </a:extLst>
          </p:cNvPr>
          <p:cNvSpPr txBox="1">
            <a:spLocks/>
          </p:cNvSpPr>
          <p:nvPr/>
        </p:nvSpPr>
        <p:spPr>
          <a:xfrm>
            <a:off x="3661934" y="4703477"/>
            <a:ext cx="2290817" cy="73380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User 1 get SMS that User 2 is driving now</a:t>
            </a:r>
            <a:endParaRPr lang="en" sz="1600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7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4211154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FIND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ON MAP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70" y="427519"/>
            <a:ext cx="3213385" cy="5943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5EE9E9-0C16-4EAC-93B9-96D5C1B93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8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FUEL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REMINDER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85" y="457202"/>
            <a:ext cx="3213386" cy="5943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2E644-9704-4F73-AD23-E8E90885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472" y="457202"/>
            <a:ext cx="3213387" cy="5943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F2E43F-6E19-4166-960E-D9AE3B3AF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59" y="457203"/>
            <a:ext cx="3213386" cy="5943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12069F-1502-488B-BEFD-FAEDB3F3C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" y="3947322"/>
            <a:ext cx="1365675" cy="1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4211154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THANKS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THE END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1D8A51-AEB6-44DE-8465-FB62F5393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75" y="2070735"/>
            <a:ext cx="61626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9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5335940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WHY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FUELPAY?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2FA0CA3-669F-433D-A25D-ADBE030DEB6A}"/>
              </a:ext>
            </a:extLst>
          </p:cNvPr>
          <p:cNvGraphicFramePr/>
          <p:nvPr/>
        </p:nvGraphicFramePr>
        <p:xfrm>
          <a:off x="527493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12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OUR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FEATURES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C75E51A-4BA9-48BD-AD65-DF17994E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44" y="539557"/>
            <a:ext cx="2103120" cy="21031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51D8C7E-6C0B-4B75-89BC-7D50A4D43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89" y="539557"/>
            <a:ext cx="2103120" cy="21031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B6E099D-7BFB-4D73-80A1-703997477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99" y="539557"/>
            <a:ext cx="2103120" cy="21031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5685748-AD21-46B0-BE01-E022E9B9E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89" y="3356140"/>
            <a:ext cx="2103120" cy="21031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A13A462-B7B3-45E7-9528-2169B63AB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99" y="3356140"/>
            <a:ext cx="2103120" cy="21031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B17802D-DAB9-460B-984A-AB714888D7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44" y="3356140"/>
            <a:ext cx="2103120" cy="2103120"/>
          </a:xfrm>
          <a:prstGeom prst="rect">
            <a:avLst/>
          </a:prstGeom>
        </p:spPr>
      </p:pic>
      <p:sp>
        <p:nvSpPr>
          <p:cNvPr id="46" name="Shape 65">
            <a:extLst>
              <a:ext uri="{FF2B5EF4-FFF2-40B4-BE49-F238E27FC236}">
                <a16:creationId xmlns:a16="http://schemas.microsoft.com/office/drawing/2014/main" id="{4097642C-583F-4A93-BD86-05FE4333248F}"/>
              </a:ext>
            </a:extLst>
          </p:cNvPr>
          <p:cNvSpPr txBox="1">
            <a:spLocks/>
          </p:cNvSpPr>
          <p:nvPr/>
        </p:nvSpPr>
        <p:spPr>
          <a:xfrm>
            <a:off x="3971044" y="2520989"/>
            <a:ext cx="2209009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Fuel Rate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49" name="Shape 65">
            <a:extLst>
              <a:ext uri="{FF2B5EF4-FFF2-40B4-BE49-F238E27FC236}">
                <a16:creationId xmlns:a16="http://schemas.microsoft.com/office/drawing/2014/main" id="{10E21D27-540B-46BD-BBCF-FA4FFF08F849}"/>
              </a:ext>
            </a:extLst>
          </p:cNvPr>
          <p:cNvSpPr txBox="1">
            <a:spLocks/>
          </p:cNvSpPr>
          <p:nvPr/>
        </p:nvSpPr>
        <p:spPr>
          <a:xfrm>
            <a:off x="6377871" y="2520989"/>
            <a:ext cx="2209009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Fuel Calculator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50" name="Shape 65">
            <a:extLst>
              <a:ext uri="{FF2B5EF4-FFF2-40B4-BE49-F238E27FC236}">
                <a16:creationId xmlns:a16="http://schemas.microsoft.com/office/drawing/2014/main" id="{E9D7FC98-15D6-4EED-82ED-B79D57275944}"/>
              </a:ext>
            </a:extLst>
          </p:cNvPr>
          <p:cNvSpPr txBox="1">
            <a:spLocks/>
          </p:cNvSpPr>
          <p:nvPr/>
        </p:nvSpPr>
        <p:spPr>
          <a:xfrm>
            <a:off x="8784699" y="2520989"/>
            <a:ext cx="2209009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Map Finder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51" name="Shape 65">
            <a:extLst>
              <a:ext uri="{FF2B5EF4-FFF2-40B4-BE49-F238E27FC236}">
                <a16:creationId xmlns:a16="http://schemas.microsoft.com/office/drawing/2014/main" id="{11179AA0-5CF5-4F5E-B7E7-41085681F1AA}"/>
              </a:ext>
            </a:extLst>
          </p:cNvPr>
          <p:cNvSpPr txBox="1">
            <a:spLocks/>
          </p:cNvSpPr>
          <p:nvPr/>
        </p:nvSpPr>
        <p:spPr>
          <a:xfrm>
            <a:off x="3971044" y="5311225"/>
            <a:ext cx="2209009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Station Traffic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52" name="Shape 65">
            <a:extLst>
              <a:ext uri="{FF2B5EF4-FFF2-40B4-BE49-F238E27FC236}">
                <a16:creationId xmlns:a16="http://schemas.microsoft.com/office/drawing/2014/main" id="{922C188F-4364-41AE-8FAA-C6A374B3A9A8}"/>
              </a:ext>
            </a:extLst>
          </p:cNvPr>
          <p:cNvSpPr txBox="1">
            <a:spLocks/>
          </p:cNvSpPr>
          <p:nvPr/>
        </p:nvSpPr>
        <p:spPr>
          <a:xfrm>
            <a:off x="6377871" y="5311225"/>
            <a:ext cx="2209009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QR payment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53" name="Shape 65">
            <a:extLst>
              <a:ext uri="{FF2B5EF4-FFF2-40B4-BE49-F238E27FC236}">
                <a16:creationId xmlns:a16="http://schemas.microsoft.com/office/drawing/2014/main" id="{166BB07D-12F7-4D51-85C0-837D51BDF575}"/>
              </a:ext>
            </a:extLst>
          </p:cNvPr>
          <p:cNvSpPr txBox="1">
            <a:spLocks/>
          </p:cNvSpPr>
          <p:nvPr/>
        </p:nvSpPr>
        <p:spPr>
          <a:xfrm>
            <a:off x="8784699" y="5311225"/>
            <a:ext cx="2209009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Driving Mood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OUR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TECHNOLOGY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04FCC-6AF2-45F6-9DA9-29C2C2A4C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9" t="22091" r="36822" b="21294"/>
          <a:stretch/>
        </p:blipFill>
        <p:spPr>
          <a:xfrm>
            <a:off x="5016795" y="1144153"/>
            <a:ext cx="1921859" cy="2151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A869E-7846-4DB1-AC79-27AA4B78D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805" y="1525770"/>
            <a:ext cx="3062177" cy="1653576"/>
          </a:xfrm>
          <a:prstGeom prst="rect">
            <a:avLst/>
          </a:prstGeom>
        </p:spPr>
      </p:pic>
      <p:sp>
        <p:nvSpPr>
          <p:cNvPr id="23" name="Shape 65">
            <a:extLst>
              <a:ext uri="{FF2B5EF4-FFF2-40B4-BE49-F238E27FC236}">
                <a16:creationId xmlns:a16="http://schemas.microsoft.com/office/drawing/2014/main" id="{BA5274B4-07D3-4C23-B54E-1E969E7A1ECB}"/>
              </a:ext>
            </a:extLst>
          </p:cNvPr>
          <p:cNvSpPr txBox="1">
            <a:spLocks/>
          </p:cNvSpPr>
          <p:nvPr/>
        </p:nvSpPr>
        <p:spPr>
          <a:xfrm>
            <a:off x="4658400" y="3498818"/>
            <a:ext cx="2638647" cy="66817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1" dirty="0">
                <a:solidFill>
                  <a:srgbClr val="FF4081"/>
                </a:solidFill>
                <a:latin typeface="Montserrat" panose="020B0604020202020204" charset="0"/>
              </a:rPr>
              <a:t>Android</a:t>
            </a:r>
            <a:endParaRPr lang="en" sz="20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sp>
        <p:nvSpPr>
          <p:cNvPr id="24" name="Shape 65">
            <a:extLst>
              <a:ext uri="{FF2B5EF4-FFF2-40B4-BE49-F238E27FC236}">
                <a16:creationId xmlns:a16="http://schemas.microsoft.com/office/drawing/2014/main" id="{098C71F6-8552-484F-9580-D02B173DB2AF}"/>
              </a:ext>
            </a:extLst>
          </p:cNvPr>
          <p:cNvSpPr txBox="1">
            <a:spLocks/>
          </p:cNvSpPr>
          <p:nvPr/>
        </p:nvSpPr>
        <p:spPr>
          <a:xfrm>
            <a:off x="8377569" y="3547638"/>
            <a:ext cx="2638647" cy="66817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1" dirty="0">
                <a:solidFill>
                  <a:srgbClr val="FF4081"/>
                </a:solidFill>
                <a:latin typeface="Montserrat" panose="020B0604020202020204" charset="0"/>
              </a:rPr>
              <a:t>PHP</a:t>
            </a:r>
            <a:endParaRPr lang="en" sz="20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sp>
        <p:nvSpPr>
          <p:cNvPr id="25" name="Shape 65">
            <a:extLst>
              <a:ext uri="{FF2B5EF4-FFF2-40B4-BE49-F238E27FC236}">
                <a16:creationId xmlns:a16="http://schemas.microsoft.com/office/drawing/2014/main" id="{5078DDE0-6404-40FF-B060-B6D7B761C432}"/>
              </a:ext>
            </a:extLst>
          </p:cNvPr>
          <p:cNvSpPr txBox="1">
            <a:spLocks/>
          </p:cNvSpPr>
          <p:nvPr/>
        </p:nvSpPr>
        <p:spPr>
          <a:xfrm>
            <a:off x="4873218" y="4166990"/>
            <a:ext cx="2209009" cy="80702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Android platform, Java and XML language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26" name="Shape 65">
            <a:extLst>
              <a:ext uri="{FF2B5EF4-FFF2-40B4-BE49-F238E27FC236}">
                <a16:creationId xmlns:a16="http://schemas.microsoft.com/office/drawing/2014/main" id="{CB3DFA83-E7CE-4AFC-A65F-9D4F0ED6C99A}"/>
              </a:ext>
            </a:extLst>
          </p:cNvPr>
          <p:cNvSpPr txBox="1">
            <a:spLocks/>
          </p:cNvSpPr>
          <p:nvPr/>
        </p:nvSpPr>
        <p:spPr>
          <a:xfrm>
            <a:off x="8592387" y="4166990"/>
            <a:ext cx="2209009" cy="111642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PHP, 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Codeigniter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 Platform, HTML, </a:t>
            </a:r>
          </a:p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CSS, MySQL Database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1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76392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781774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TECHNOLOGY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DIAGRAM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5AF17F-61CC-4308-9EBE-44385B700189}"/>
              </a:ext>
            </a:extLst>
          </p:cNvPr>
          <p:cNvSpPr/>
          <p:nvPr/>
        </p:nvSpPr>
        <p:spPr>
          <a:xfrm>
            <a:off x="4061637" y="807527"/>
            <a:ext cx="3859619" cy="220094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hape 343">
            <a:extLst>
              <a:ext uri="{FF2B5EF4-FFF2-40B4-BE49-F238E27FC236}">
                <a16:creationId xmlns:a16="http://schemas.microsoft.com/office/drawing/2014/main" id="{8E12BB1C-EA8D-4488-93A5-B5DE59AF5347}"/>
              </a:ext>
            </a:extLst>
          </p:cNvPr>
          <p:cNvSpPr/>
          <p:nvPr/>
        </p:nvSpPr>
        <p:spPr>
          <a:xfrm>
            <a:off x="1749969" y="1317890"/>
            <a:ext cx="621484" cy="1247062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Shape 65">
            <a:extLst>
              <a:ext uri="{FF2B5EF4-FFF2-40B4-BE49-F238E27FC236}">
                <a16:creationId xmlns:a16="http://schemas.microsoft.com/office/drawing/2014/main" id="{1D9CF850-ACAA-4322-BCDC-4FE5052B8CD6}"/>
              </a:ext>
            </a:extLst>
          </p:cNvPr>
          <p:cNvSpPr txBox="1">
            <a:spLocks/>
          </p:cNvSpPr>
          <p:nvPr/>
        </p:nvSpPr>
        <p:spPr>
          <a:xfrm>
            <a:off x="939548" y="2611121"/>
            <a:ext cx="2209009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Application User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7" name="Shape 379">
            <a:extLst>
              <a:ext uri="{FF2B5EF4-FFF2-40B4-BE49-F238E27FC236}">
                <a16:creationId xmlns:a16="http://schemas.microsoft.com/office/drawing/2014/main" id="{876804C9-DE77-4717-BEB6-E783E889B9DA}"/>
              </a:ext>
            </a:extLst>
          </p:cNvPr>
          <p:cNvSpPr/>
          <p:nvPr/>
        </p:nvSpPr>
        <p:spPr>
          <a:xfrm>
            <a:off x="5494758" y="3658811"/>
            <a:ext cx="993375" cy="77335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65">
            <a:extLst>
              <a:ext uri="{FF2B5EF4-FFF2-40B4-BE49-F238E27FC236}">
                <a16:creationId xmlns:a16="http://schemas.microsoft.com/office/drawing/2014/main" id="{D7B54822-8085-400E-915C-E86A1CE5FFA3}"/>
              </a:ext>
            </a:extLst>
          </p:cNvPr>
          <p:cNvSpPr txBox="1">
            <a:spLocks/>
          </p:cNvSpPr>
          <p:nvPr/>
        </p:nvSpPr>
        <p:spPr>
          <a:xfrm>
            <a:off x="4886939" y="4972909"/>
            <a:ext cx="2209009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Admin User </a:t>
            </a:r>
          </a:p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(Station setup, Fuel Rate setup, User setup, Add money setup)</a:t>
            </a:r>
            <a:endParaRPr lang="en" sz="1600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9" name="Shape 65">
            <a:extLst>
              <a:ext uri="{FF2B5EF4-FFF2-40B4-BE49-F238E27FC236}">
                <a16:creationId xmlns:a16="http://schemas.microsoft.com/office/drawing/2014/main" id="{E9CAC0D7-E095-4C12-BD2F-6D37AB128B22}"/>
              </a:ext>
            </a:extLst>
          </p:cNvPr>
          <p:cNvSpPr txBox="1">
            <a:spLocks/>
          </p:cNvSpPr>
          <p:nvPr/>
        </p:nvSpPr>
        <p:spPr>
          <a:xfrm>
            <a:off x="4886939" y="1438492"/>
            <a:ext cx="2209009" cy="93901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Server</a:t>
            </a:r>
          </a:p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(PHP,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Codeigniter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 Platform, HTML, </a:t>
            </a:r>
          </a:p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CSS, MySQL Database)</a:t>
            </a:r>
            <a:endParaRPr lang="en" sz="1200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F1FB32-77BB-4A97-A491-973BEC7EC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440" y="1438492"/>
            <a:ext cx="891301" cy="891301"/>
          </a:xfrm>
          <a:prstGeom prst="rect">
            <a:avLst/>
          </a:prstGeom>
        </p:spPr>
      </p:pic>
      <p:sp>
        <p:nvSpPr>
          <p:cNvPr id="21" name="Shape 65">
            <a:extLst>
              <a:ext uri="{FF2B5EF4-FFF2-40B4-BE49-F238E27FC236}">
                <a16:creationId xmlns:a16="http://schemas.microsoft.com/office/drawing/2014/main" id="{F41D212F-67DA-4C1A-9377-6480C415A827}"/>
              </a:ext>
            </a:extLst>
          </p:cNvPr>
          <p:cNvSpPr txBox="1">
            <a:spLocks/>
          </p:cNvSpPr>
          <p:nvPr/>
        </p:nvSpPr>
        <p:spPr>
          <a:xfrm>
            <a:off x="8952585" y="2421233"/>
            <a:ext cx="2209009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MySql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 Database</a:t>
            </a:r>
            <a:endParaRPr lang="en" sz="16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2668DB-D645-4779-9CDA-F9CE95067DC4}"/>
              </a:ext>
            </a:extLst>
          </p:cNvPr>
          <p:cNvCxnSpPr/>
          <p:nvPr/>
        </p:nvCxnSpPr>
        <p:spPr>
          <a:xfrm>
            <a:off x="2541181" y="1700662"/>
            <a:ext cx="1318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3937C7-B5E5-40ED-87A0-344AC46B1084}"/>
              </a:ext>
            </a:extLst>
          </p:cNvPr>
          <p:cNvCxnSpPr>
            <a:cxnSpLocks/>
          </p:cNvCxnSpPr>
          <p:nvPr/>
        </p:nvCxnSpPr>
        <p:spPr>
          <a:xfrm flipH="1">
            <a:off x="2541181" y="1907997"/>
            <a:ext cx="1318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D301AC-9CEC-4A9B-B60B-7954B85FD1E7}"/>
              </a:ext>
            </a:extLst>
          </p:cNvPr>
          <p:cNvCxnSpPr/>
          <p:nvPr/>
        </p:nvCxnSpPr>
        <p:spPr>
          <a:xfrm>
            <a:off x="8058958" y="1700662"/>
            <a:ext cx="1318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6B46E6-F01A-42ED-B751-951C5F9F69B0}"/>
              </a:ext>
            </a:extLst>
          </p:cNvPr>
          <p:cNvCxnSpPr>
            <a:cxnSpLocks/>
          </p:cNvCxnSpPr>
          <p:nvPr/>
        </p:nvCxnSpPr>
        <p:spPr>
          <a:xfrm flipH="1">
            <a:off x="8058958" y="1907997"/>
            <a:ext cx="1318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3484E9-9D09-4DFD-A3AC-7E28BD0AF563}"/>
              </a:ext>
            </a:extLst>
          </p:cNvPr>
          <p:cNvCxnSpPr>
            <a:cxnSpLocks/>
          </p:cNvCxnSpPr>
          <p:nvPr/>
        </p:nvCxnSpPr>
        <p:spPr>
          <a:xfrm>
            <a:off x="6184059" y="3076328"/>
            <a:ext cx="0" cy="491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4E5F53-9E8D-4B35-AA6B-F540E0C8C071}"/>
              </a:ext>
            </a:extLst>
          </p:cNvPr>
          <p:cNvCxnSpPr>
            <a:cxnSpLocks/>
          </p:cNvCxnSpPr>
          <p:nvPr/>
        </p:nvCxnSpPr>
        <p:spPr>
          <a:xfrm flipV="1">
            <a:off x="5989855" y="3069604"/>
            <a:ext cx="0" cy="497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Shape 65">
            <a:extLst>
              <a:ext uri="{FF2B5EF4-FFF2-40B4-BE49-F238E27FC236}">
                <a16:creationId xmlns:a16="http://schemas.microsoft.com/office/drawing/2014/main" id="{A0ECE9DD-0E51-437B-9F7A-02F73BCD250F}"/>
              </a:ext>
            </a:extLst>
          </p:cNvPr>
          <p:cNvSpPr txBox="1">
            <a:spLocks/>
          </p:cNvSpPr>
          <p:nvPr/>
        </p:nvSpPr>
        <p:spPr>
          <a:xfrm>
            <a:off x="2842469" y="1202605"/>
            <a:ext cx="708571" cy="51567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API</a:t>
            </a:r>
            <a:endParaRPr lang="en" sz="1200" b="1" dirty="0">
              <a:solidFill>
                <a:schemeClr val="bg1">
                  <a:lumMod val="50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3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ANDROID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APPLICATION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sp>
        <p:nvSpPr>
          <p:cNvPr id="23" name="Shape 352">
            <a:extLst>
              <a:ext uri="{FF2B5EF4-FFF2-40B4-BE49-F238E27FC236}">
                <a16:creationId xmlns:a16="http://schemas.microsoft.com/office/drawing/2014/main" id="{F9146BF3-AF39-4D76-B6BD-39B2C05ACF85}"/>
              </a:ext>
            </a:extLst>
          </p:cNvPr>
          <p:cNvSpPr/>
          <p:nvPr/>
        </p:nvSpPr>
        <p:spPr>
          <a:xfrm>
            <a:off x="6701447" y="395449"/>
            <a:ext cx="2998734" cy="6017221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A308A5-BEAA-4727-A714-2CEE7C98B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09" y="914085"/>
            <a:ext cx="2726409" cy="48469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751BDE-64AB-4400-8EC8-DB7BCA5D1AC6}"/>
              </a:ext>
            </a:extLst>
          </p:cNvPr>
          <p:cNvSpPr/>
          <p:nvPr/>
        </p:nvSpPr>
        <p:spPr>
          <a:xfrm>
            <a:off x="6868159" y="2459182"/>
            <a:ext cx="2726409" cy="2986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D133198-0EE8-44AA-88E8-3E71A65A5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49" y="3167007"/>
            <a:ext cx="1570928" cy="15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USER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REGISTRATION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26" y="457202"/>
            <a:ext cx="3213388" cy="5943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2E644-9704-4F73-AD23-E8E90885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31" y="457200"/>
            <a:ext cx="321338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CDF654-60FC-4508-9AAE-E3ED8C91FC59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4F870-3200-4F41-87E4-4DF898A8BEB1}"/>
              </a:ext>
            </a:extLst>
          </p:cNvPr>
          <p:cNvSpPr/>
          <p:nvPr/>
        </p:nvSpPr>
        <p:spPr>
          <a:xfrm>
            <a:off x="0" y="667512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D8BE-5571-493C-B60A-CE285F59200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662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BB9A9-4017-4887-B17E-B042A1AE7C52}"/>
              </a:ext>
            </a:extLst>
          </p:cNvPr>
          <p:cNvSpPr/>
          <p:nvPr/>
        </p:nvSpPr>
        <p:spPr>
          <a:xfrm>
            <a:off x="0" y="91440"/>
            <a:ext cx="12192000" cy="9144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65">
            <a:extLst>
              <a:ext uri="{FF2B5EF4-FFF2-40B4-BE49-F238E27FC236}">
                <a16:creationId xmlns:a16="http://schemas.microsoft.com/office/drawing/2014/main" id="{6F6EC073-76FC-40B0-BF8F-BAF626A537CE}"/>
              </a:ext>
            </a:extLst>
          </p:cNvPr>
          <p:cNvSpPr txBox="1">
            <a:spLocks/>
          </p:cNvSpPr>
          <p:nvPr/>
        </p:nvSpPr>
        <p:spPr>
          <a:xfrm>
            <a:off x="394300" y="5189111"/>
            <a:ext cx="3299509" cy="118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FF4081"/>
                </a:solidFill>
                <a:latin typeface="Montserrat" panose="020B0604020202020204" charset="0"/>
              </a:rPr>
              <a:t>USER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662482"/>
                </a:solidFill>
                <a:latin typeface="Montserrat" panose="020B0604020202020204" charset="0"/>
              </a:rPr>
              <a:t>LOGIN</a:t>
            </a:r>
            <a:endParaRPr lang="en" sz="2400" b="1" dirty="0">
              <a:solidFill>
                <a:srgbClr val="662482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FDFE-E983-4D34-A035-38FE811E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70" y="427516"/>
            <a:ext cx="3213387" cy="59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189</Words>
  <Application>Microsoft Office PowerPoint</Application>
  <PresentationFormat>Widescreen</PresentationFormat>
  <Paragraphs>79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Rajesh Karmaker</cp:lastModifiedBy>
  <cp:revision>38</cp:revision>
  <dcterms:created xsi:type="dcterms:W3CDTF">2018-04-06T10:06:31Z</dcterms:created>
  <dcterms:modified xsi:type="dcterms:W3CDTF">2022-12-27T18:06:01Z</dcterms:modified>
</cp:coreProperties>
</file>